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453" r:id="rId4"/>
    <p:sldId id="454" r:id="rId5"/>
    <p:sldId id="457" r:id="rId6"/>
    <p:sldId id="455" r:id="rId7"/>
    <p:sldId id="458" r:id="rId8"/>
    <p:sldId id="459" r:id="rId9"/>
    <p:sldId id="460" r:id="rId10"/>
    <p:sldId id="461" r:id="rId11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0" autoAdjust="0"/>
    <p:restoredTop sz="90909" autoAdjust="0"/>
  </p:normalViewPr>
  <p:slideViewPr>
    <p:cSldViewPr>
      <p:cViewPr>
        <p:scale>
          <a:sx n="120" d="100"/>
          <a:sy n="120" d="100"/>
        </p:scale>
        <p:origin x="888" y="1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2016/10/8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很好，但是问题在性能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911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要是可以在一起，那就很好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490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要是可以在一起，那就很好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613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是完全跨平台的，一种是编译成各个平台的机器码，一种是利用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类似的中间代码，在运行时去解释中间代码。前者是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，后者被称作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PNaCl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，但做的事情是一样的，都是为了在浏览器里运行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</a:t>
            </a:r>
          </a:p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225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两种做法，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 matching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 sandboxing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，第一种可以发现错误，第二种只能保证正确但是性能好。</a:t>
            </a: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是第二种，但是做了优化，就是通过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 based text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把第二步的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操作优化没了。。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80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那时对浏览器的期望是很高的，业界都在鼓吹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架构会取代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，甚至有浏览器就是平台的极端思想。但是现实是残酷的，浏览器的表现力远远不能达到期望，功能和效率都很差。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于是业界搞出了些权宜方案，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Netscape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推出了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，给浏览器上打了洞，允许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代码运行，但是这个接口是很简陋的，只能用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开发，浏览器只负责加载插件，其它一切支持都没有，要插件自己搞定，作为扩展开发接口显然远远不够。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9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84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56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57078" y="457235"/>
            <a:ext cx="524621" cy="48005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3793604"/>
            <a:ext cx="611560" cy="480053"/>
          </a:xfrm>
          <a:prstGeom prst="rect">
            <a:avLst/>
          </a:prstGeom>
          <a:solidFill>
            <a:srgbClr val="632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714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9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82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42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195919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85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3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21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yriad Pro Con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hyperlink" Target="https://www.cs.umd.edu/class/spring2011/cmsc838g/lectures/Feb.22.SFI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md.edu/class/spring2011/cmsc838g/lectures/Feb.22.SFI.pdf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" y="-1"/>
            <a:ext cx="9144000" cy="37224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83568" y="2497460"/>
            <a:ext cx="7772400" cy="1225021"/>
          </a:xfrm>
        </p:spPr>
        <p:txBody>
          <a:bodyPr>
            <a:normAutofit/>
          </a:bodyPr>
          <a:lstStyle/>
          <a:p>
            <a:r>
              <a:rPr kumimoji="1" lang="en-US" altLang="zh-CN" sz="6000" dirty="0" smtClean="0">
                <a:solidFill>
                  <a:schemeClr val="bg1"/>
                </a:solidFill>
                <a:latin typeface="+mj-lt"/>
              </a:rPr>
              <a:t>Native</a:t>
            </a:r>
            <a:r>
              <a:rPr kumimoji="1" lang="zh-CN" altLang="en-US" sz="60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kumimoji="1" lang="en-US" altLang="zh-CN" sz="6000" dirty="0" smtClean="0">
                <a:solidFill>
                  <a:schemeClr val="bg1"/>
                </a:solidFill>
                <a:latin typeface="+mj-lt"/>
              </a:rPr>
              <a:t>Client</a:t>
            </a:r>
            <a:endParaRPr kumimoji="1" lang="zh-CN" alt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3568" y="3805798"/>
            <a:ext cx="71287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Sandbox for Portable, Untrusted x86 Native Code </a:t>
            </a:r>
          </a:p>
        </p:txBody>
      </p:sp>
    </p:spTree>
    <p:extLst>
      <p:ext uri="{BB962C8B-B14F-4D97-AF65-F5344CB8AC3E}">
        <p14:creationId xmlns:p14="http://schemas.microsoft.com/office/powerpoint/2010/main" val="258849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dirty="0" smtClean="0">
                <a:latin typeface="+mj-lt"/>
              </a:rPr>
              <a:t>Related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work-</a:t>
            </a:r>
            <a:r>
              <a:rPr lang="en-US" altLang="zh-CN" dirty="0" smtClean="0">
                <a:latin typeface="+mj-lt"/>
              </a:rPr>
              <a:t>ActiveX</a:t>
            </a:r>
            <a:endParaRPr kumimoji="1" lang="zh-CN" alt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333501"/>
                <a:ext cx="4797265" cy="377163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kumimoji="1" lang="en-US" altLang="zh-CN" dirty="0" smtClean="0">
                    <a:latin typeface="+mn-lt"/>
                  </a:rPr>
                  <a:t>BS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is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better,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browser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is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platform.</a:t>
                </a:r>
              </a:p>
              <a:p>
                <a:r>
                  <a:rPr kumimoji="1" lang="en-US" altLang="zh-CN" dirty="0" smtClean="0">
                    <a:latin typeface="+mn-lt"/>
                  </a:rPr>
                  <a:t>Only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support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IE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in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Windows</a:t>
                </a:r>
                <a:r>
                  <a:rPr kumimoji="1" lang="en-US" altLang="zh-CN" strike="sngStrike" dirty="0" smtClean="0">
                    <a:latin typeface="+mn-lt"/>
                  </a:rPr>
                  <a:t>(</a:t>
                </a:r>
                <a:r>
                  <a:rPr lang="en-US" altLang="zh-CN" strike="sngStrike" dirty="0">
                    <a:latin typeface="+mn-lt"/>
                  </a:rPr>
                  <a:t>The world should use Windows, so no need to </a:t>
                </a:r>
                <a:r>
                  <a:rPr lang="en-US" altLang="zh-CN" strike="sngStrike" dirty="0" smtClean="0">
                    <a:latin typeface="+mn-lt"/>
                  </a:rPr>
                  <a:t>cross-platform</a:t>
                </a:r>
                <a:r>
                  <a:rPr kumimoji="1" lang="en-US" altLang="zh-CN" strike="sngStrike" dirty="0" smtClean="0">
                    <a:latin typeface="+mn-lt"/>
                  </a:rPr>
                  <a:t>)</a:t>
                </a:r>
              </a:p>
              <a:p>
                <a:r>
                  <a:rPr kumimoji="1" lang="en-US" altLang="zh-CN" dirty="0" smtClean="0">
                    <a:latin typeface="+mn-lt"/>
                  </a:rPr>
                  <a:t>No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sandbox</a:t>
                </a:r>
              </a:p>
              <a:p>
                <a:r>
                  <a:rPr kumimoji="1" lang="en-US" altLang="zh-CN" dirty="0" smtClean="0">
                    <a:latin typeface="+mn-lt"/>
                  </a:rPr>
                  <a:t>security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kumimoji="1" lang="en-US" altLang="zh-CN" dirty="0" smtClean="0">
                  <a:latin typeface="+mn-lt"/>
                </a:endParaRPr>
              </a:p>
              <a:p>
                <a:endParaRPr kumimoji="1" lang="zh-CN" alt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333501"/>
                <a:ext cx="4797265" cy="3771636"/>
              </a:xfrm>
              <a:blipFill rotWithShape="0">
                <a:blip r:embed="rId3"/>
                <a:stretch>
                  <a:fillRect l="-2541" t="-3236" r="-3939" b="-2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465" y="1070489"/>
            <a:ext cx="3438128" cy="429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1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Outline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+mn-lt"/>
              </a:rPr>
              <a:t>Problem</a:t>
            </a:r>
          </a:p>
          <a:p>
            <a:r>
              <a:rPr kumimoji="1" lang="en-US" altLang="zh-CN" dirty="0" smtClean="0">
                <a:latin typeface="+mn-lt"/>
              </a:rPr>
              <a:t>What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is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err="1" smtClean="0">
                <a:latin typeface="+mn-lt"/>
              </a:rPr>
              <a:t>NaCl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(Demo)</a:t>
            </a:r>
          </a:p>
          <a:p>
            <a:r>
              <a:rPr kumimoji="1" lang="en-US" altLang="zh-CN" dirty="0" smtClean="0">
                <a:latin typeface="+mn-lt"/>
              </a:rPr>
              <a:t>Related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work</a:t>
            </a:r>
          </a:p>
          <a:p>
            <a:r>
              <a:rPr kumimoji="1" lang="en-US" altLang="zh-CN" dirty="0" smtClean="0">
                <a:latin typeface="+mn-lt"/>
              </a:rPr>
              <a:t>Solution</a:t>
            </a:r>
          </a:p>
          <a:p>
            <a:r>
              <a:rPr kumimoji="1" lang="en-US" altLang="zh-CN" dirty="0" smtClean="0">
                <a:latin typeface="+mn-lt"/>
              </a:rPr>
              <a:t>Evaluation</a:t>
            </a:r>
          </a:p>
          <a:p>
            <a:r>
              <a:rPr kumimoji="1" lang="en-US" altLang="zh-CN" dirty="0" smtClean="0">
                <a:latin typeface="+mn-lt"/>
              </a:rPr>
              <a:t>TUCAO</a:t>
            </a:r>
          </a:p>
          <a:p>
            <a:endParaRPr kumimoji="1" lang="en-US" altLang="zh-CN" dirty="0" smtClean="0">
              <a:latin typeface="+mn-lt"/>
            </a:endParaRPr>
          </a:p>
          <a:p>
            <a:endParaRPr kumimoji="1"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912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+mj-lt"/>
              </a:rPr>
              <a:t>Before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err="1" smtClean="0">
                <a:latin typeface="+mj-lt"/>
              </a:rPr>
              <a:t>NaCl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72000" y="355921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Sum </a:t>
            </a:r>
            <a:r>
              <a:rPr lang="en-US" altLang="zh-CN" dirty="0"/>
              <a:t>all numbers between 1 and </a:t>
            </a:r>
            <a:r>
              <a:rPr lang="en-US" altLang="zh-CN" dirty="0" smtClean="0"/>
              <a:t>10000000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743" y="1133910"/>
            <a:ext cx="5438762" cy="11035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500" y="3391565"/>
            <a:ext cx="5442005" cy="10074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500" y="4399011"/>
            <a:ext cx="5442005" cy="100811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743" y="2235291"/>
            <a:ext cx="5438762" cy="115627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187624" y="144680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958698" y="249136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Golang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935596" y="358124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JS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V8</a:t>
            </a:r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971600" y="4718401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python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231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+mj-lt"/>
              </a:rPr>
              <a:t>What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 err="1">
                <a:latin typeface="+mj-lt"/>
              </a:rPr>
              <a:t>NaCl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85" y="1561355"/>
            <a:ext cx="2044824" cy="3195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1561355"/>
            <a:ext cx="2178436" cy="31950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文本框 7"/>
          <p:cNvSpPr txBox="1"/>
          <p:nvPr/>
        </p:nvSpPr>
        <p:spPr>
          <a:xfrm flipH="1">
            <a:off x="3378057" y="2866487"/>
            <a:ext cx="401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+</a:t>
            </a:r>
            <a:endParaRPr kumimoji="1" lang="zh-CN" altLang="en-US" sz="3200" dirty="0"/>
          </a:p>
        </p:txBody>
      </p:sp>
      <p:sp>
        <p:nvSpPr>
          <p:cNvPr id="9" name="文本框 8"/>
          <p:cNvSpPr txBox="1"/>
          <p:nvPr/>
        </p:nvSpPr>
        <p:spPr>
          <a:xfrm flipH="1">
            <a:off x="6621944" y="2848356"/>
            <a:ext cx="1406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=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CP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6845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+mj-lt"/>
              </a:rPr>
              <a:t>What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 err="1">
                <a:latin typeface="+mj-lt"/>
              </a:rPr>
              <a:t>NaCl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39502"/>
            <a:ext cx="3791472" cy="14564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672" y="1132123"/>
            <a:ext cx="4535444" cy="14711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3851920" y="1139502"/>
                <a:ext cx="4837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i="1" smtClean="0">
                          <a:ea typeface="Cambria Math" charset="0"/>
                          <a:cs typeface="Cambria Math" charset="0"/>
                        </a:rPr>
                        <m:t>↔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1139502"/>
                <a:ext cx="48378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610692"/>
            <a:ext cx="4139952" cy="17373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8672" y="2610692"/>
            <a:ext cx="4530090" cy="173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3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+mj-lt"/>
              </a:rPr>
              <a:t>What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 err="1">
                <a:latin typeface="+mj-lt"/>
              </a:rPr>
              <a:t>NaCl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388520"/>
            <a:ext cx="2664296" cy="1364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742303"/>
            <a:ext cx="4476765" cy="4010857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4114800" cy="1523999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CN" dirty="0" smtClean="0">
                <a:latin typeface="+mn-lt"/>
              </a:rPr>
              <a:t>Run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or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C++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in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browser</a:t>
            </a:r>
          </a:p>
          <a:p>
            <a:r>
              <a:rPr kumimoji="1" lang="en-US" altLang="zh-CN" dirty="0" smtClean="0">
                <a:latin typeface="+mn-lt"/>
              </a:rPr>
              <a:t>Modified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toolchain</a:t>
            </a:r>
          </a:p>
          <a:p>
            <a:r>
              <a:rPr kumimoji="1" lang="en-US" altLang="zh-CN" dirty="0" smtClean="0">
                <a:latin typeface="+mn-lt"/>
              </a:rPr>
              <a:t>OS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and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browser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specific</a:t>
            </a:r>
          </a:p>
          <a:p>
            <a:endParaRPr kumimoji="1"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679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j-lt"/>
              </a:rPr>
              <a:t>What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 err="1">
                <a:latin typeface="+mj-lt"/>
              </a:rPr>
              <a:t>NaCl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4114800" cy="3771636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+mn-lt"/>
              </a:rPr>
              <a:t>A </a:t>
            </a:r>
            <a:r>
              <a:rPr lang="en-US" altLang="zh-CN" dirty="0">
                <a:latin typeface="+mn-lt"/>
              </a:rPr>
              <a:t>sandbox for running compiled C and C++ code in the browser </a:t>
            </a:r>
            <a:r>
              <a:rPr lang="en-US" altLang="zh-CN" b="1" dirty="0" smtClean="0">
                <a:latin typeface="+mn-lt"/>
              </a:rPr>
              <a:t>efficiently</a:t>
            </a:r>
            <a:r>
              <a:rPr lang="en-US" altLang="zh-CN" dirty="0" smtClean="0">
                <a:latin typeface="+mn-lt"/>
              </a:rPr>
              <a:t> and </a:t>
            </a:r>
            <a:r>
              <a:rPr lang="en-US" altLang="zh-CN" b="1" dirty="0" smtClean="0">
                <a:latin typeface="+mn-lt"/>
              </a:rPr>
              <a:t>securely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860" y="93129"/>
            <a:ext cx="4686140" cy="56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36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Related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work-SFI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129308"/>
            <a:ext cx="6024959" cy="4423765"/>
          </a:xfrm>
        </p:spPr>
      </p:pic>
      <p:sp>
        <p:nvSpPr>
          <p:cNvPr id="8" name="文本框 7"/>
          <p:cNvSpPr txBox="1"/>
          <p:nvPr/>
        </p:nvSpPr>
        <p:spPr>
          <a:xfrm>
            <a:off x="7389876" y="5276074"/>
            <a:ext cx="1270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F</a:t>
            </a:r>
            <a:r>
              <a:rPr kumimoji="1" lang="en-US" altLang="zh-CN" sz="1200" dirty="0" smtClean="0"/>
              <a:t>rom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>
                <a:hlinkClick r:id="rId3"/>
              </a:rPr>
              <a:t>cs.umd.edu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122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Related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work-SFI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89876" y="5276074"/>
            <a:ext cx="1270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F</a:t>
            </a:r>
            <a:r>
              <a:rPr kumimoji="1" lang="en-US" altLang="zh-CN" sz="1200" dirty="0" smtClean="0"/>
              <a:t>rom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>
                <a:hlinkClick r:id="rId3"/>
              </a:rPr>
              <a:t>cs.umd.edu</a:t>
            </a:r>
            <a:endParaRPr kumimoji="1" lang="zh-CN" altLang="en-US" sz="1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384026"/>
            <a:ext cx="5096657" cy="1421378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chemeClr val="accent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998" y="1212962"/>
            <a:ext cx="5105571" cy="1720432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chemeClr val="accent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5220072" y="841276"/>
            <a:ext cx="194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Segment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Matching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220072" y="3014694"/>
            <a:ext cx="2068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Address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Sandboxing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88" y="1025942"/>
            <a:ext cx="3442123" cy="414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49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3049</TotalTime>
  <Words>396</Words>
  <Application>Microsoft Macintosh PowerPoint</Application>
  <PresentationFormat>全屏显示(16:10)</PresentationFormat>
  <Paragraphs>52</Paragraphs>
  <Slides>10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Calibri</vt:lpstr>
      <vt:lpstr>Cambria Math</vt:lpstr>
      <vt:lpstr>Myriad Pro Cond</vt:lpstr>
      <vt:lpstr>Myriad Pro Light SemiCond</vt:lpstr>
      <vt:lpstr>宋体</vt:lpstr>
      <vt:lpstr>Arial</vt:lpstr>
      <vt:lpstr>Office 主题​​</vt:lpstr>
      <vt:lpstr>Native Client</vt:lpstr>
      <vt:lpstr>Outline</vt:lpstr>
      <vt:lpstr>Before NaCl</vt:lpstr>
      <vt:lpstr>What is NaCl</vt:lpstr>
      <vt:lpstr>What is NaCl</vt:lpstr>
      <vt:lpstr>What is NaCl</vt:lpstr>
      <vt:lpstr>What is NaCl</vt:lpstr>
      <vt:lpstr>Related work-SFI</vt:lpstr>
      <vt:lpstr>Related work-SFI</vt:lpstr>
      <vt:lpstr>Related work-ActiveX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StackTrack</dc:title>
  <dc:creator>Naruil</dc:creator>
  <cp:lastModifiedBy>高策</cp:lastModifiedBy>
  <cp:revision>160</cp:revision>
  <dcterms:created xsi:type="dcterms:W3CDTF">2014-05-27T04:59:38Z</dcterms:created>
  <dcterms:modified xsi:type="dcterms:W3CDTF">2016-10-08T13:00:47Z</dcterms:modified>
</cp:coreProperties>
</file>